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0"/>
  </p:notesMasterIdLst>
  <p:sldIdLst>
    <p:sldId id="256" r:id="rId2"/>
    <p:sldId id="263" r:id="rId3"/>
    <p:sldId id="257" r:id="rId4"/>
    <p:sldId id="258" r:id="rId5"/>
    <p:sldId id="259" r:id="rId6"/>
    <p:sldId id="261" r:id="rId7"/>
    <p:sldId id="260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1F39BC-9D55-4494-8362-31E4FE94886E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517C9B-CE7D-40FC-8B1A-2923271F08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02851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063DF-D264-4CAB-B7B1-7CE5A59DDEE8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E729-1240-4702-B69F-2B6C19B3D2D5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063DF-D264-4CAB-B7B1-7CE5A59DDEE8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E729-1240-4702-B69F-2B6C19B3D2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063DF-D264-4CAB-B7B1-7CE5A59DDEE8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E729-1240-4702-B69F-2B6C19B3D2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063DF-D264-4CAB-B7B1-7CE5A59DDEE8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E729-1240-4702-B69F-2B6C19B3D2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063DF-D264-4CAB-B7B1-7CE5A59DDEE8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4776E729-1240-4702-B69F-2B6C19B3D2D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063DF-D264-4CAB-B7B1-7CE5A59DDEE8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E729-1240-4702-B69F-2B6C19B3D2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063DF-D264-4CAB-B7B1-7CE5A59DDEE8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E729-1240-4702-B69F-2B6C19B3D2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063DF-D264-4CAB-B7B1-7CE5A59DDEE8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E729-1240-4702-B69F-2B6C19B3D2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063DF-D264-4CAB-B7B1-7CE5A59DDEE8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E729-1240-4702-B69F-2B6C19B3D2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063DF-D264-4CAB-B7B1-7CE5A59DDEE8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E729-1240-4702-B69F-2B6C19B3D2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5063DF-D264-4CAB-B7B1-7CE5A59DDEE8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76E729-1240-4702-B69F-2B6C19B3D2D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E5063DF-D264-4CAB-B7B1-7CE5A59DDEE8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4776E729-1240-4702-B69F-2B6C19B3D2D5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304802"/>
            <a:ext cx="2971800" cy="1023936"/>
          </a:xfrm>
        </p:spPr>
        <p:txBody>
          <a:bodyPr/>
          <a:lstStyle/>
          <a:p>
            <a:r>
              <a:rPr lang="en-US" dirty="0" smtClean="0"/>
              <a:t>FLOODS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304800" y="1328736"/>
            <a:ext cx="4114800" cy="4233863"/>
          </a:xfrm>
        </p:spPr>
        <p:txBody>
          <a:bodyPr/>
          <a:lstStyle/>
          <a:p>
            <a:r>
              <a:rPr lang="en-US" dirty="0" smtClean="0"/>
              <a:t>By Rome </a:t>
            </a:r>
            <a:r>
              <a:rPr lang="en-US" dirty="0" err="1" smtClean="0"/>
              <a:t>Birchfield</a:t>
            </a:r>
            <a:endParaRPr lang="en-US" dirty="0" smtClean="0"/>
          </a:p>
          <a:p>
            <a:r>
              <a:rPr lang="en-US" dirty="0" smtClean="0"/>
              <a:t>Science</a:t>
            </a:r>
          </a:p>
          <a:p>
            <a:r>
              <a:rPr lang="en-US" dirty="0" smtClean="0"/>
              <a:t>Mr. Shepard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381001"/>
            <a:ext cx="5486400" cy="5351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196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2030" y="0"/>
            <a:ext cx="8229600" cy="914400"/>
          </a:xfrm>
        </p:spPr>
        <p:txBody>
          <a:bodyPr/>
          <a:lstStyle/>
          <a:p>
            <a:r>
              <a:rPr lang="en-US" dirty="0" smtClean="0"/>
              <a:t>N.C Clyde Flood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1066800"/>
            <a:ext cx="6400800" cy="1828800"/>
          </a:xfrm>
        </p:spPr>
        <p:txBody>
          <a:bodyPr>
            <a:normAutofit/>
          </a:bodyPr>
          <a:lstStyle/>
          <a:p>
            <a:r>
              <a:rPr lang="en-US" dirty="0" smtClean="0"/>
              <a:t>The North </a:t>
            </a:r>
            <a:r>
              <a:rPr lang="en-US" dirty="0"/>
              <a:t>C</a:t>
            </a:r>
            <a:r>
              <a:rPr lang="en-US" dirty="0" smtClean="0"/>
              <a:t>arolina Clyde 2004 flood did a lot of damage to the town and killed two people a old woman and a firefighter.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048000"/>
            <a:ext cx="7620000" cy="336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8325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Floods </a:t>
            </a:r>
            <a:r>
              <a:rPr lang="en-US" dirty="0"/>
              <a:t>C</a:t>
            </a:r>
            <a:r>
              <a:rPr lang="en-US" dirty="0" smtClean="0"/>
              <a:t>aused by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Floods are caused by rainstorms , slow water  runoff , earthquakes , broken dams , under water volcanic eruptions , tsunamis , hurricanes.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95869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" y="0"/>
            <a:ext cx="7620001" cy="10668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How to Keep Safe From Floods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1" y="1219201"/>
            <a:ext cx="7543800" cy="1600199"/>
          </a:xfrm>
        </p:spPr>
        <p:txBody>
          <a:bodyPr/>
          <a:lstStyle/>
          <a:p>
            <a:r>
              <a:rPr lang="en-US" dirty="0" smtClean="0"/>
              <a:t>How to keep safe from a flood. </a:t>
            </a:r>
            <a:r>
              <a:rPr lang="en-US" dirty="0"/>
              <a:t> </a:t>
            </a:r>
            <a:r>
              <a:rPr lang="en-US" dirty="0" smtClean="0"/>
              <a:t>Construct barriers such as beams , sand bags. From entering your home.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819400"/>
            <a:ext cx="80772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94558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67000" y="1"/>
            <a:ext cx="6477000" cy="12191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One of the Biggest Floods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62200" y="1219200"/>
            <a:ext cx="6629400" cy="1447800"/>
          </a:xfrm>
        </p:spPr>
        <p:txBody>
          <a:bodyPr/>
          <a:lstStyle/>
          <a:p>
            <a:r>
              <a:rPr lang="en-US" dirty="0" smtClean="0"/>
              <a:t>Was the North China flood it took place in 1939 500,000 people died.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438400"/>
            <a:ext cx="8610600" cy="4191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91210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685800" y="304800"/>
            <a:ext cx="4533900" cy="914400"/>
          </a:xfrm>
        </p:spPr>
        <p:txBody>
          <a:bodyPr>
            <a:normAutofit/>
          </a:bodyPr>
          <a:lstStyle/>
          <a:p>
            <a:r>
              <a:rPr lang="en-US" dirty="0" smtClean="0"/>
              <a:t>The Power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1"/>
            <a:ext cx="6248400" cy="1981199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Rushing water is so powerful. That it resembles a wall of concrete. Just a bathtub weighs about 1,500 pounds. Imagine that coming at your home.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3352800"/>
            <a:ext cx="81534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17671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 Difference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en-US" dirty="0" smtClean="0"/>
              <a:t>There's two types of floods. One is a flood then there's a flash flood. The difference is a flood takes seven to six days to come a flash flood takes six hours.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429000"/>
            <a:ext cx="83820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5261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2030" y="152400"/>
            <a:ext cx="8229600" cy="762000"/>
          </a:xfrm>
        </p:spPr>
        <p:txBody>
          <a:bodyPr>
            <a:normAutofit/>
          </a:bodyPr>
          <a:lstStyle/>
          <a:p>
            <a:r>
              <a:rPr lang="en-US" dirty="0" smtClean="0"/>
              <a:t>Pictures of floods</a:t>
            </a:r>
            <a:endParaRPr lang="en-US" dirty="0"/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0" y="4419600"/>
            <a:ext cx="8762999" cy="2133600"/>
          </a:xfrm>
        </p:spPr>
        <p:txBody>
          <a:bodyPr/>
          <a:lstStyle/>
          <a:p>
            <a:r>
              <a:rPr lang="en-US" dirty="0" smtClean="0"/>
              <a:t>On the left there is a wallaby standing on hay to keep safe from flood.</a:t>
            </a:r>
          </a:p>
          <a:p>
            <a:r>
              <a:rPr lang="en-US" dirty="0" smtClean="0"/>
              <a:t>On the right there's rescue worker saving a boy out of Queensland flood.</a:t>
            </a:r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219201"/>
            <a:ext cx="4114800" cy="289560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1219202"/>
            <a:ext cx="4114800" cy="278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487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135</TotalTime>
  <Words>213</Words>
  <Application>Microsoft Office PowerPoint</Application>
  <PresentationFormat>On-screen Show (4:3)</PresentationFormat>
  <Paragraphs>19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Apex</vt:lpstr>
      <vt:lpstr>FLOODS</vt:lpstr>
      <vt:lpstr>N.C Clyde Flood</vt:lpstr>
      <vt:lpstr>What are Floods Caused by</vt:lpstr>
      <vt:lpstr>How to Keep Safe From Floods</vt:lpstr>
      <vt:lpstr>One of the Biggest Floods </vt:lpstr>
      <vt:lpstr>The Power</vt:lpstr>
      <vt:lpstr>A Difference</vt:lpstr>
      <vt:lpstr>Pictures of floods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FLOODS</dc:title>
  <dc:creator>Haywood County Schools</dc:creator>
  <cp:lastModifiedBy>Haywood County Schools</cp:lastModifiedBy>
  <cp:revision>17</cp:revision>
  <dcterms:created xsi:type="dcterms:W3CDTF">2013-05-02T12:08:20Z</dcterms:created>
  <dcterms:modified xsi:type="dcterms:W3CDTF">2013-05-03T13:22:34Z</dcterms:modified>
</cp:coreProperties>
</file>